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1764" y="8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  <a:endParaRPr lang="tr-TR" sz="1800" b="1" cap="all" dirty="0">
              <a:ln/>
              <a:solidFill>
                <a:schemeClr val="accent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anose="030F0702030302020204" pitchFamily="66" charset="0"/>
            </a:endParaRP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42254" y="4758297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31/05/2022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 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13:30</a:t>
            </a:r>
            <a:endParaRPr lang="tr-TR" sz="1800" b="1" baseline="30000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B2-D10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597433" y="4836371"/>
            <a:ext cx="40421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DAMLA HAZAL KATİP</a:t>
            </a:r>
          </a:p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21518014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dirty="0"/>
              <a:t>DOĞAL BİR BİTKİNİN YÜZEY ÖZELLİKLERİNİN TERS GAZ KROMATOGRAFİ YÖNTEMİYLE BELİRLENMESİ VE ADSORPTİF ÖZELLİKLERİNİN İNCELENMESİ</a:t>
            </a:r>
            <a:endParaRPr lang="tr-TR" sz="2400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smtClean="0">
                <a:latin typeface="Times New Roman"/>
                <a:ea typeface="Batang"/>
              </a:rPr>
              <a:t>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Prof. Dr. Özlem CANKURTARAN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2512850" y="3004891"/>
            <a:ext cx="2964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err="1" smtClean="0">
                <a:latin typeface="Algerian" panose="04020705040A02060702" pitchFamily="82" charset="0"/>
              </a:rPr>
              <a:t>Fotograf</a:t>
            </a:r>
            <a:endParaRPr lang="tr-TR" sz="3600" dirty="0">
              <a:latin typeface="Algerian" panose="04020705040A02060702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850" y="2306968"/>
            <a:ext cx="2651284" cy="2341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654" y="7805191"/>
            <a:ext cx="39243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214</TotalTime>
  <Words>49</Words>
  <Application>Microsoft Office PowerPoint</Application>
  <PresentationFormat>Özel</PresentationFormat>
  <Paragraphs>19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Batang</vt:lpstr>
      <vt:lpstr>Algerian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28</cp:revision>
  <dcterms:created xsi:type="dcterms:W3CDTF">2016-11-29T08:51:08Z</dcterms:created>
  <dcterms:modified xsi:type="dcterms:W3CDTF">2022-05-29T16:12:37Z</dcterms:modified>
</cp:coreProperties>
</file>